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presProps" Target="presProps.xml"/><Relationship Id="rId10" Type="http://schemas.openxmlformats.org/officeDocument/2006/relationships/viewProps" Target="viewProps.xml"/><Relationship Id="rId11" Type="http://schemas.openxmlformats.org/officeDocument/2006/relationships/theme" Target="theme/theme1.xml"/><Relationship Id="rId12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9/20/2023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1" Type="http://schemas.openxmlformats.org/officeDocument/2006/relationships/image" Target="../media/image10.png"/><Relationship Id="rId12" Type="http://schemas.openxmlformats.org/officeDocument/2006/relationships/image" Target="../media/image11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8" Type="http://schemas.openxmlformats.org/officeDocument/2006/relationships/image" Target="../media/image18.png"/><Relationship Id="rId9" Type="http://schemas.openxmlformats.org/officeDocument/2006/relationships/image" Target="../media/image19.png"/><Relationship Id="rId10" Type="http://schemas.openxmlformats.org/officeDocument/2006/relationships/image" Target="../media/image20.png"/><Relationship Id="rId11" Type="http://schemas.openxmlformats.org/officeDocument/2006/relationships/image" Target="../media/image21.png"/><Relationship Id="rId12" Type="http://schemas.openxmlformats.org/officeDocument/2006/relationships/image" Target="../media/image22.png"/><Relationship Id="rId13" Type="http://schemas.openxmlformats.org/officeDocument/2006/relationships/image" Target="../media/image23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28.png"/><Relationship Id="rId7" Type="http://schemas.openxmlformats.org/officeDocument/2006/relationships/image" Target="../media/image29.png"/><Relationship Id="rId8" Type="http://schemas.openxmlformats.org/officeDocument/2006/relationships/image" Target="../media/image30.png"/><Relationship Id="rId9" Type="http://schemas.openxmlformats.org/officeDocument/2006/relationships/image" Target="../media/image31.png"/><Relationship Id="rId10" Type="http://schemas.openxmlformats.org/officeDocument/2006/relationships/image" Target="../media/image32.png"/><Relationship Id="rId11" Type="http://schemas.openxmlformats.org/officeDocument/2006/relationships/image" Target="../media/image33.png"/><Relationship Id="rId12" Type="http://schemas.openxmlformats.org/officeDocument/2006/relationships/image" Target="../media/image34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6" Type="http://schemas.openxmlformats.org/officeDocument/2006/relationships/image" Target="../media/image39.png"/><Relationship Id="rId7" Type="http://schemas.openxmlformats.org/officeDocument/2006/relationships/image" Target="../media/image40.png"/><Relationship Id="rId8" Type="http://schemas.openxmlformats.org/officeDocument/2006/relationships/image" Target="../media/image41.png"/><Relationship Id="rId9" Type="http://schemas.openxmlformats.org/officeDocument/2006/relationships/image" Target="../media/image42.png"/><Relationship Id="rId10" Type="http://schemas.openxmlformats.org/officeDocument/2006/relationships/image" Target="../media/image43.png"/><Relationship Id="rId11" Type="http://schemas.openxmlformats.org/officeDocument/2006/relationships/image" Target="../media/image44.png"/><Relationship Id="rId12" Type="http://schemas.openxmlformats.org/officeDocument/2006/relationships/image" Target="../media/image45.png"/><Relationship Id="rId13" Type="http://schemas.openxmlformats.org/officeDocument/2006/relationships/image" Target="../media/image46.png"/><Relationship Id="rId14" Type="http://schemas.openxmlformats.org/officeDocument/2006/relationships/image" Target="../media/image47.png"/><Relationship Id="rId15" Type="http://schemas.openxmlformats.org/officeDocument/2006/relationships/image" Target="../media/image48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9.png"/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5" Type="http://schemas.openxmlformats.org/officeDocument/2006/relationships/image" Target="../media/image52.png"/><Relationship Id="rId6" Type="http://schemas.openxmlformats.org/officeDocument/2006/relationships/image" Target="../media/image53.png"/><Relationship Id="rId7" Type="http://schemas.openxmlformats.org/officeDocument/2006/relationships/image" Target="../media/image54.png"/><Relationship Id="rId8" Type="http://schemas.openxmlformats.org/officeDocument/2006/relationships/image" Target="../media/image55.png"/><Relationship Id="rId9" Type="http://schemas.openxmlformats.org/officeDocument/2006/relationships/image" Target="../media/image56.png"/><Relationship Id="rId10" Type="http://schemas.openxmlformats.org/officeDocument/2006/relationships/image" Target="../media/image57.png"/><Relationship Id="rId11" Type="http://schemas.openxmlformats.org/officeDocument/2006/relationships/image" Target="../media/image58.png"/><Relationship Id="rId12" Type="http://schemas.openxmlformats.org/officeDocument/2006/relationships/image" Target="../media/image59.png"/><Relationship Id="rId13" Type="http://schemas.openxmlformats.org/officeDocument/2006/relationships/image" Target="../media/image60.png"/><Relationship Id="rId14" Type="http://schemas.openxmlformats.org/officeDocument/2006/relationships/image" Target="../media/image61.png"/><Relationship Id="rId15" Type="http://schemas.openxmlformats.org/officeDocument/2006/relationships/image" Target="../media/image62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3.png"/><Relationship Id="rId3" Type="http://schemas.openxmlformats.org/officeDocument/2006/relationships/image" Target="../media/image64.png"/><Relationship Id="rId4" Type="http://schemas.openxmlformats.org/officeDocument/2006/relationships/image" Target="../media/image65.png"/><Relationship Id="rId5" Type="http://schemas.openxmlformats.org/officeDocument/2006/relationships/image" Target="../media/image66.png"/><Relationship Id="rId6" Type="http://schemas.openxmlformats.org/officeDocument/2006/relationships/image" Target="../media/image67.png"/><Relationship Id="rId7" Type="http://schemas.openxmlformats.org/officeDocument/2006/relationships/image" Target="../media/image68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9.png"/><Relationship Id="rId3" Type="http://schemas.openxmlformats.org/officeDocument/2006/relationships/image" Target="../media/image70.png"/><Relationship Id="rId4" Type="http://schemas.openxmlformats.org/officeDocument/2006/relationships/image" Target="../media/image71.png"/><Relationship Id="rId5" Type="http://schemas.openxmlformats.org/officeDocument/2006/relationships/image" Target="../media/image72.png"/><Relationship Id="rId6" Type="http://schemas.openxmlformats.org/officeDocument/2006/relationships/image" Target="../media/image73.png"/><Relationship Id="rId7" Type="http://schemas.openxmlformats.org/officeDocument/2006/relationships/image" Target="../media/image74.png"/><Relationship Id="rId8" Type="http://schemas.openxmlformats.org/officeDocument/2006/relationships/image" Target="../media/image75.png"/><Relationship Id="rId9" Type="http://schemas.openxmlformats.org/officeDocument/2006/relationships/image" Target="../media/image76.png"/><Relationship Id="rId10" Type="http://schemas.openxmlformats.org/officeDocument/2006/relationships/image" Target="../media/image77.png"/><Relationship Id="rId11" Type="http://schemas.openxmlformats.org/officeDocument/2006/relationships/image" Target="../media/image78.png"/><Relationship Id="rId12" Type="http://schemas.openxmlformats.org/officeDocument/2006/relationships/image" Target="../media/image79.png"/><Relationship Id="rId13" Type="http://schemas.openxmlformats.org/officeDocument/2006/relationships/image" Target="../media/image80.png"/><Relationship Id="rId14" Type="http://schemas.openxmlformats.org/officeDocument/2006/relationships/image" Target="../media/image81.png"/><Relationship Id="rId15" Type="http://schemas.openxmlformats.org/officeDocument/2006/relationships/image" Target="../media/image82.png"/><Relationship Id="rId16" Type="http://schemas.openxmlformats.org/officeDocument/2006/relationships/image" Target="../media/image83.png"/><Relationship Id="rId17" Type="http://schemas.openxmlformats.org/officeDocument/2006/relationships/image" Target="../media/image84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887122" y="0"/>
            <a:ext cx="567556" cy="10477188"/>
            <a:chOff x="1887122" y="0"/>
            <a:chExt cx="567556" cy="1047718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87122" y="0"/>
              <a:ext cx="567556" cy="1047718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40392" y="0"/>
            <a:ext cx="16244971" cy="10351020"/>
            <a:chOff x="2340392" y="0"/>
            <a:chExt cx="16244971" cy="1035102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40392" y="0"/>
              <a:ext cx="16244971" cy="1035102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572401" y="627763"/>
            <a:ext cx="3559043" cy="46746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127782" y="9445449"/>
            <a:ext cx="4286852" cy="46746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219934" y="1878335"/>
            <a:ext cx="9667054" cy="7216654"/>
            <a:chOff x="-219934" y="1878335"/>
            <a:chExt cx="9667054" cy="721665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4972262" y="-1654273"/>
              <a:ext cx="19334108" cy="14433308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219934" y="1878335"/>
              <a:ext cx="9667054" cy="7216654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19126" y="3350126"/>
            <a:ext cx="8329687" cy="3515744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59726" y="2988126"/>
            <a:ext cx="2691773" cy="66443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-229458" y="3646522"/>
            <a:ext cx="8952381" cy="9684"/>
            <a:chOff x="-229458" y="3646522"/>
            <a:chExt cx="8952381" cy="968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229458" y="3646522"/>
              <a:ext cx="8952381" cy="9684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78773" y="8327545"/>
            <a:ext cx="2189261" cy="500937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39001" y="5907487"/>
            <a:ext cx="1753185" cy="102829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5277108" cy="10285714"/>
            <a:chOff x="0" y="0"/>
            <a:chExt cx="527710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5277108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552196" y="2479053"/>
            <a:ext cx="3689265" cy="198357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719448" y="2429105"/>
            <a:ext cx="3199104" cy="53323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716002" y="5990383"/>
            <a:ext cx="6509821" cy="1320164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693145" y="4323059"/>
            <a:ext cx="5759363" cy="121802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95916" y="9497116"/>
            <a:ext cx="1897357" cy="43414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052354" y="9445449"/>
            <a:ext cx="4246471" cy="46746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780797" y="5602349"/>
            <a:ext cx="6561097" cy="9524"/>
            <a:chOff x="10780797" y="5602349"/>
            <a:chExt cx="6561097" cy="952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780797" y="5602349"/>
              <a:ext cx="6561097" cy="95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721170" y="2508363"/>
            <a:ext cx="7235801" cy="5268987"/>
            <a:chOff x="2721170" y="2508363"/>
            <a:chExt cx="7235801" cy="526898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896730" y="-4538"/>
              <a:ext cx="14471602" cy="10537975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721170" y="2508363"/>
              <a:ext cx="7235801" cy="526898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4969020" y="2508363"/>
            <a:ext cx="7235801" cy="5268987"/>
            <a:chOff x="-4969020" y="2508363"/>
            <a:chExt cx="7235801" cy="526898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-8586921" y="-4538"/>
              <a:ext cx="14471602" cy="10537975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-4969020" y="2508363"/>
              <a:ext cx="7235801" cy="526898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6005967"/>
            <a:ext cx="18285714" cy="5142857"/>
            <a:chOff x="0" y="6005967"/>
            <a:chExt cx="18285714" cy="51428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6005967"/>
              <a:ext cx="18285714" cy="514285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34491" y="3562008"/>
            <a:ext cx="2521706" cy="65632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157347" y="8071522"/>
            <a:ext cx="3731261" cy="46221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210679" y="4140162"/>
            <a:ext cx="4866431" cy="3543652"/>
            <a:chOff x="2210679" y="4140162"/>
            <a:chExt cx="4866431" cy="3543652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210679" y="4140162"/>
              <a:ext cx="4866431" cy="354365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286230" y="3996967"/>
            <a:ext cx="4866431" cy="3543652"/>
            <a:chOff x="10286230" y="3996967"/>
            <a:chExt cx="4866431" cy="354365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286230" y="3996967"/>
              <a:ext cx="4866431" cy="3543652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178669" y="3394097"/>
            <a:ext cx="4575944" cy="656325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231113" y="7918385"/>
            <a:ext cx="5073957" cy="788233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595916" y="9553455"/>
            <a:ext cx="1897357" cy="434147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560363" y="9537830"/>
            <a:ext cx="7713186" cy="469166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416872" y="1383291"/>
            <a:ext cx="4880370" cy="1983570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631105" y="1365448"/>
            <a:ext cx="3199294" cy="53323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4402562"/>
            <a:ext cx="18285714" cy="6016486"/>
            <a:chOff x="0" y="4402562"/>
            <a:chExt cx="18285714" cy="60164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4402562"/>
              <a:ext cx="18285714" cy="60164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88297" y="6473324"/>
            <a:ext cx="4330823" cy="182852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45438" y="-191473"/>
            <a:ext cx="4339989" cy="8577016"/>
            <a:chOff x="1645438" y="-191473"/>
            <a:chExt cx="4339989" cy="857701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45438" y="-191473"/>
              <a:ext cx="4339989" cy="8577016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400941" y="6246225"/>
            <a:ext cx="3918276" cy="175189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384938" y="2230634"/>
            <a:ext cx="3680370" cy="1983570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511206" y="5260089"/>
            <a:ext cx="3871718" cy="3226023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231674" y="6245962"/>
            <a:ext cx="3938480" cy="1755890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595916" y="9553455"/>
            <a:ext cx="1897357" cy="434147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511087" y="9501735"/>
            <a:ext cx="7812652" cy="467462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580124" y="2155648"/>
            <a:ext cx="3199104" cy="53323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456330" y="4976051"/>
            <a:ext cx="1596248" cy="951874"/>
            <a:chOff x="11456330" y="4976051"/>
            <a:chExt cx="1596248" cy="95187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456330" y="4976051"/>
              <a:ext cx="1596248" cy="95187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313084" y="5016509"/>
            <a:ext cx="1429547" cy="911417"/>
            <a:chOff x="15313084" y="5016509"/>
            <a:chExt cx="1429547" cy="911417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5313084" y="5016509"/>
              <a:ext cx="1429547" cy="91141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684411" y="4846816"/>
            <a:ext cx="1305573" cy="1139530"/>
            <a:chOff x="7684411" y="4846816"/>
            <a:chExt cx="1305573" cy="1139530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684411" y="4846816"/>
              <a:ext cx="1305573" cy="1139530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1412125" y="500964"/>
            <a:ext cx="7473329" cy="43307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6005967"/>
            <a:ext cx="18285714" cy="5142857"/>
            <a:chOff x="0" y="6005967"/>
            <a:chExt cx="18285714" cy="51428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6005967"/>
              <a:ext cx="18285714" cy="514285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69250" y="3173583"/>
            <a:ext cx="1292801" cy="65632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92106" y="7683097"/>
            <a:ext cx="5079614" cy="77331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45438" y="3751737"/>
            <a:ext cx="4866431" cy="3543652"/>
            <a:chOff x="1645438" y="3751737"/>
            <a:chExt cx="4866431" cy="3543652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45438" y="3751737"/>
              <a:ext cx="4866431" cy="354365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757261" y="3751737"/>
            <a:ext cx="4866431" cy="3543652"/>
            <a:chOff x="6757261" y="3751737"/>
            <a:chExt cx="4866431" cy="354365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757261" y="3751737"/>
              <a:ext cx="4866431" cy="354365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864780" y="3761127"/>
            <a:ext cx="4866431" cy="3543652"/>
            <a:chOff x="11864780" y="3761127"/>
            <a:chExt cx="4866431" cy="354365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864780" y="3761127"/>
              <a:ext cx="4866431" cy="3543652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630621" y="3056935"/>
            <a:ext cx="895525" cy="771030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769526" y="3110221"/>
            <a:ext cx="1633611" cy="790077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696182" y="7673154"/>
            <a:ext cx="2952642" cy="477233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820954" y="7683097"/>
            <a:ext cx="5079776" cy="773318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595916" y="9553455"/>
            <a:ext cx="1897357" cy="434147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560363" y="9537830"/>
            <a:ext cx="7713186" cy="469166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407348" y="1383291"/>
            <a:ext cx="4899303" cy="1983570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631105" y="1365448"/>
            <a:ext cx="3199294" cy="53323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6005967"/>
            <a:ext cx="18285714" cy="5142857"/>
            <a:chOff x="0" y="6005967"/>
            <a:chExt cx="18285714" cy="51428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6005967"/>
              <a:ext cx="18285714" cy="514285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07348" y="643243"/>
            <a:ext cx="4691894" cy="184919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95916" y="9553455"/>
            <a:ext cx="1897357" cy="43414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563896" y="9537830"/>
            <a:ext cx="7702586" cy="469166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65580" y="2711125"/>
            <a:ext cx="12817129" cy="364618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84124" y="658230"/>
            <a:ext cx="3199104" cy="53323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57641"/>
            <a:ext cx="18285714" cy="10351020"/>
            <a:chOff x="0" y="-57641"/>
            <a:chExt cx="18285714" cy="1035102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57641"/>
              <a:ext cx="18285714" cy="1035102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59031" y="-285715"/>
            <a:ext cx="17726683" cy="10857144"/>
            <a:chOff x="559031" y="-285715"/>
            <a:chExt cx="17726683" cy="1085714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59031" y="-285715"/>
              <a:ext cx="17726683" cy="1085714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916282" y="0"/>
            <a:ext cx="3445623" cy="3428571"/>
            <a:chOff x="14916282" y="0"/>
            <a:chExt cx="3445623" cy="342857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16282" y="0"/>
              <a:ext cx="3445623" cy="342857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228248" y="6857143"/>
            <a:ext cx="3355663" cy="3428571"/>
            <a:chOff x="8228248" y="6857143"/>
            <a:chExt cx="3355663" cy="342857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228248" y="6857143"/>
              <a:ext cx="3355663" cy="342857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920527" y="3428571"/>
            <a:ext cx="3355663" cy="3428571"/>
            <a:chOff x="14920527" y="3428571"/>
            <a:chExt cx="3355663" cy="342857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920527" y="3428571"/>
              <a:ext cx="3355663" cy="342857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920527" y="6862421"/>
            <a:ext cx="3355663" cy="3428571"/>
            <a:chOff x="14920527" y="6862421"/>
            <a:chExt cx="3355663" cy="342857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920527" y="6862421"/>
              <a:ext cx="3355663" cy="342857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570142" y="3428571"/>
            <a:ext cx="3355663" cy="3428571"/>
            <a:chOff x="11570142" y="3428571"/>
            <a:chExt cx="3355663" cy="342857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570142" y="3428571"/>
              <a:ext cx="3355663" cy="342857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570142" y="6857143"/>
            <a:ext cx="3355663" cy="3428571"/>
            <a:chOff x="11570142" y="6857143"/>
            <a:chExt cx="3355663" cy="3428571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570142" y="6857143"/>
              <a:ext cx="3355663" cy="3428571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528675" y="2024982"/>
            <a:ext cx="3028500" cy="1122300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595916" y="9525049"/>
            <a:ext cx="1089633" cy="434147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85354" y="2445697"/>
            <a:ext cx="3920097" cy="3070021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580678" y="5296630"/>
            <a:ext cx="3418441" cy="566499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0" y="4937807"/>
            <a:ext cx="6561097" cy="9524"/>
            <a:chOff x="0" y="4937807"/>
            <a:chExt cx="6561097" cy="9524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0" y="4937807"/>
              <a:ext cx="6561097" cy="9524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8173011" y="5751878"/>
            <a:ext cx="2920091" cy="1093205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595916" y="571139"/>
            <a:ext cx="4166224" cy="671443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612696" y="2459467"/>
            <a:ext cx="2159399" cy="53323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8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2023-09-20T09:29:08Z</dcterms:created>
  <dcterms:modified xsi:type="dcterms:W3CDTF">2023-09-20T09:29:08Z</dcterms:modified>
</cp:coreProperties>
</file>